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would you Crusade?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4/11/14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4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38" y="486103"/>
            <a:ext cx="9614614" cy="561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4238572" cy="17525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3 Main Reasons for Crusading in the Middle 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Money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Religion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209" y="2598277"/>
            <a:ext cx="5419814" cy="3261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4676" y="685800"/>
            <a:ext cx="52283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Categorize each of these reasons into one of the 3 main reasons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462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Kings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Nobles                               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Knights                                        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Peasants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76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 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worksheet answer the first question according to the group that was assigned to you.</a:t>
            </a:r>
          </a:p>
          <a:p>
            <a:r>
              <a:rPr lang="en-US" dirty="0" smtClean="0"/>
              <a:t>Explain why you think this is the most important reason for your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6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Crusade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think of some reasons that you would go on a Crusade…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blog.endhomelessness.org/wp-content/uploads/2011/10/famili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82" y="3607742"/>
            <a:ext cx="2335376" cy="246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HrZzUIQosBg/UFR3so8JBSI/AAAAAAAAAP4/vZhUDZBUhxY/s1600/american-flag+%282%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352" y="4229099"/>
            <a:ext cx="3135798" cy="235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reverandandys.files.wordpress.com/2013/10/friend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877" y="4129408"/>
            <a:ext cx="2382146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2.gstatic.com/images?q=tbn:ANd9GcRc6wow-assDvVJkBidAtcsg-zSsyvSnAZCraGqQ7RmyCA5Ygd1L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9752">
            <a:off x="193651" y="675609"/>
            <a:ext cx="2776812" cy="157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2.bp.blogspot.com/-_Kh9C50jV2g/TrgvPlESe1I/AAAAAAAABEI/vBHo5G5PW74/s1600/hero_silhouett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0277">
            <a:off x="9978861" y="271006"/>
            <a:ext cx="1686160" cy="29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agapegeek.files.wordpress.com/2011/08/bag-of-mone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855" y="3465489"/>
            <a:ext cx="1527219" cy="152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2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982309"/>
            <a:ext cx="10018713" cy="3124201"/>
          </a:xfrm>
        </p:spPr>
        <p:txBody>
          <a:bodyPr/>
          <a:lstStyle/>
          <a:p>
            <a:r>
              <a:rPr lang="en-US" dirty="0" smtClean="0"/>
              <a:t>“If you don’t stand for something, you will fall for anything.”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People in the Middle Ages were willing to die for what they stood for.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 you stand for? Discuss with your partner and fill out exit slip.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2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121</TotalTime>
  <Words>137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Corbel</vt:lpstr>
      <vt:lpstr>Parallax</vt:lpstr>
      <vt:lpstr>Why would you Crusade?</vt:lpstr>
      <vt:lpstr>PowerPoint Presentation</vt:lpstr>
      <vt:lpstr>3 Main Reasons for Crusading in the Middle Ages</vt:lpstr>
      <vt:lpstr>4 Groups</vt:lpstr>
      <vt:lpstr>Most Important Reason</vt:lpstr>
      <vt:lpstr>What would you Crusade for?</vt:lpstr>
      <vt:lpstr>Call to Action</vt:lpstr>
    </vt:vector>
  </TitlesOfParts>
  <Company>Fayette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would you Crusade?</dc:title>
  <dc:creator>Farmwald, David</dc:creator>
  <cp:lastModifiedBy>Farmwald, David</cp:lastModifiedBy>
  <cp:revision>10</cp:revision>
  <dcterms:created xsi:type="dcterms:W3CDTF">2014-04-09T12:47:57Z</dcterms:created>
  <dcterms:modified xsi:type="dcterms:W3CDTF">2014-04-09T14:49:00Z</dcterms:modified>
</cp:coreProperties>
</file>